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2" r:id="rId3"/>
    <p:sldId id="262" r:id="rId4"/>
    <p:sldId id="274" r:id="rId5"/>
    <p:sldId id="275" r:id="rId6"/>
    <p:sldId id="260" r:id="rId7"/>
    <p:sldId id="282" r:id="rId8"/>
    <p:sldId id="264" r:id="rId9"/>
    <p:sldId id="271" r:id="rId10"/>
    <p:sldId id="267" r:id="rId11"/>
    <p:sldId id="290" r:id="rId12"/>
    <p:sldId id="292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5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D6D2"/>
    <a:srgbClr val="ABAFB1"/>
    <a:srgbClr val="40474D"/>
    <a:srgbClr val="E1D5B3"/>
    <a:srgbClr val="F0A345"/>
    <a:srgbClr val="3890A3"/>
    <a:srgbClr val="CFB38B"/>
    <a:srgbClr val="D1B790"/>
    <a:srgbClr val="3C5460"/>
    <a:srgbClr val="92A8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2" autoAdjust="0"/>
  </p:normalViewPr>
  <p:slideViewPr>
    <p:cSldViewPr snapToGrid="0" showGuides="1">
      <p:cViewPr varScale="1">
        <p:scale>
          <a:sx n="80" d="100"/>
          <a:sy n="80" d="100"/>
        </p:scale>
        <p:origin x="5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6574332268289E-2"/>
          <c:y val="4.4028776978417269E-2"/>
          <c:w val="0.75873770148834452"/>
          <c:h val="0.84711607092278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SSSS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48-4070-B36D-4569EB6505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SSSR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4.2</c:v>
                </c:pt>
                <c:pt idx="1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48-4070-B36D-4569EB6505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SRRR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</c:v>
                </c:pt>
                <c:pt idx="1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48-4070-B36D-4569EB650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-quiz-3e78b.web.app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oteldusk/Flutter-Quiz-2023-0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F33C32-E648-4799-B31D-94A9D0B732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AEF22-616E-413E-AAEB-6E84A1E7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470B9D-B3F5-4872-ACDA-2DF03B714BA0}"/>
                </a:ext>
              </a:extLst>
            </p:cNvPr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AE307973-6346-43D3-ACEC-A347F409E2DA}"/>
                </a:ext>
              </a:extLst>
            </p:cNvPr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C2D193F-7DEF-4460-A6E4-A9A74D572C96}"/>
                </a:ext>
              </a:extLst>
            </p:cNvPr>
            <p:cNvSpPr/>
            <p:nvPr/>
          </p:nvSpPr>
          <p:spPr>
            <a:xfrm rot="20568315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EF3FD84-1A98-4990-A9A3-8142577ED927}"/>
                </a:ext>
              </a:extLst>
            </p:cNvPr>
            <p:cNvSpPr/>
            <p:nvPr/>
          </p:nvSpPr>
          <p:spPr>
            <a:xfrm rot="19867731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1F6FB5B3-E193-46F3-8FD6-EB4615E8CEE1}"/>
                </a:ext>
              </a:extLst>
            </p:cNvPr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A7DB1E6-7194-4941-BB2D-36775A4879CE}"/>
                </a:ext>
              </a:extLst>
            </p:cNvPr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761FCC-A952-4D69-A64A-BAB80CA90423}"/>
                </a:ext>
              </a:extLst>
            </p:cNvPr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EF8C1-9A69-49A1-94DB-03DCA5B12813}"/>
                </a:ext>
              </a:extLst>
            </p:cNvPr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C1620C-2E09-4AFD-8AFF-2B4CE680F64E}"/>
                </a:ext>
              </a:extLst>
            </p:cNvPr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C89D5-6BB7-4BEE-A51E-315E656D36A3}"/>
                </a:ext>
              </a:extLst>
            </p:cNvPr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C49D4F-F3D3-4C94-8E5A-0E93BEC6942B}"/>
                </a:ext>
              </a:extLst>
            </p:cNvPr>
            <p:cNvSpPr/>
            <p:nvPr/>
          </p:nvSpPr>
          <p:spPr>
            <a:xfrm rot="17825019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99F1BCE1-83BF-4F0D-ABEA-990436B559E6}"/>
                </a:ext>
              </a:extLst>
            </p:cNvPr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543A919-DECC-40ED-AC1D-42B076D7D9DC}"/>
                </a:ext>
              </a:extLst>
            </p:cNvPr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663F3B1C-7089-436E-8552-76F027AA0E2D}"/>
                </a:ext>
              </a:extLst>
            </p:cNvPr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2428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36956D59-3CE5-4F37-8240-28BE1ADECA02}"/>
                </a:ext>
              </a:extLst>
            </p:cNvPr>
            <p:cNvSpPr/>
            <p:nvPr/>
          </p:nvSpPr>
          <p:spPr>
            <a:xfrm rot="20261023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A6F89D5-8D49-473D-BB31-36904B5896CF}"/>
                </a:ext>
              </a:extLst>
            </p:cNvPr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5D3ACDE-CC33-42E1-8287-A12215336D30}"/>
                </a:ext>
              </a:extLst>
            </p:cNvPr>
            <p:cNvSpPr/>
            <p:nvPr/>
          </p:nvSpPr>
          <p:spPr>
            <a:xfrm rot="20484939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2D224FAD-CC76-4AB9-B32E-FB6F434F0FC3}"/>
                </a:ext>
              </a:extLst>
            </p:cNvPr>
            <p:cNvSpPr/>
            <p:nvPr/>
          </p:nvSpPr>
          <p:spPr>
            <a:xfrm rot="16489952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AC7C415-8CF6-47F3-812B-8132A658DE3F}"/>
                </a:ext>
              </a:extLst>
            </p:cNvPr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665F5-239B-476D-B4FA-5A691B07866F}"/>
              </a:ext>
            </a:extLst>
          </p:cNvPr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EB686-CA87-4EED-A821-63176C2AFF1E}"/>
              </a:ext>
            </a:extLst>
          </p:cNvPr>
          <p:cNvSpPr txBox="1"/>
          <p:nvPr/>
        </p:nvSpPr>
        <p:spPr>
          <a:xfrm>
            <a:off x="3385101" y="2864140"/>
            <a:ext cx="5421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 Application</a:t>
            </a:r>
            <a:endParaRPr lang="ko-KR" altLang="en-US" sz="5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280103-9C8D-4B0E-A7FF-AD7186FA997F}"/>
              </a:ext>
            </a:extLst>
          </p:cNvPr>
          <p:cNvSpPr txBox="1"/>
          <p:nvPr/>
        </p:nvSpPr>
        <p:spPr>
          <a:xfrm>
            <a:off x="5656040" y="37818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허광영</a:t>
            </a:r>
          </a:p>
        </p:txBody>
      </p:sp>
    </p:spTree>
    <p:extLst>
      <p:ext uri="{BB962C8B-B14F-4D97-AF65-F5344CB8AC3E}">
        <p14:creationId xmlns:p14="http://schemas.microsoft.com/office/powerpoint/2010/main" val="34184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FA25A4-D91D-4AF3-847F-49BA11295D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85A761-D901-4800-976A-762DA3F1881F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DCDDF4-FBC2-4D99-8297-99C0C85CC3FF}"/>
              </a:ext>
            </a:extLst>
          </p:cNvPr>
          <p:cNvGrpSpPr/>
          <p:nvPr/>
        </p:nvGrpSpPr>
        <p:grpSpPr>
          <a:xfrm>
            <a:off x="786810" y="2904442"/>
            <a:ext cx="2268570" cy="1049114"/>
            <a:chOff x="786810" y="2859188"/>
            <a:chExt cx="2268570" cy="1049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4B1F9-2311-4A20-98EB-301E11C65F49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4,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1B889-5B18-44CE-8EA2-9186175DF173}"/>
                </a:ext>
              </a:extLst>
            </p:cNvPr>
            <p:cNvSpPr txBox="1"/>
            <p:nvPr/>
          </p:nvSpPr>
          <p:spPr>
            <a:xfrm>
              <a:off x="786810" y="3231194"/>
              <a:ext cx="22685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dirty="0">
                  <a:solidFill>
                    <a:srgbClr val="40474D"/>
                  </a:solidFill>
                </a:rPr>
                <a:t>화면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11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디자인, 폰트이(가) 표시된 사진&#10;&#10;자동 생성된 설명">
            <a:extLst>
              <a:ext uri="{FF2B5EF4-FFF2-40B4-BE49-F238E27FC236}">
                <a16:creationId xmlns:a16="http://schemas.microsoft.com/office/drawing/2014/main" id="{36B20D58-D820-53CF-38D6-213E804486D5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0C0BA1F-7117-3423-757B-A9E94252D69C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6625A04-8CCB-AEAA-0A19-ED69183A136B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4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854E1D7-2A0F-017D-F0EC-FA919680D030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4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506586C-6296-C3E8-E457-5D8D056E782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67324A1-1B82-4CEF-FA0F-46E57814EAD6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BF9DACB-6F65-9507-8CB3-23938730F04F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7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554EF1C-F735-F4EF-8A67-EFF0CDC50D6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595D6D1-DCB1-7FAF-CC2C-0FAFD4505C22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17E0FF-5B29-478C-94B9-61F9D88A4CDF}"/>
              </a:ext>
            </a:extLst>
          </p:cNvPr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A35C45-9383-4055-B96E-20935210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B61297-4B9E-4D78-8993-DD67BD3C98DF}"/>
              </a:ext>
            </a:extLst>
          </p:cNvPr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39088B-0436-4AA8-AFA5-50F0D9AE803F}"/>
              </a:ext>
            </a:extLst>
          </p:cNvPr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62D7B-7A67-443D-BCAB-5DC116073CA6}"/>
              </a:ext>
            </a:extLst>
          </p:cNvPr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38-41EF-45C5-81DC-8DFA0BC99729}"/>
              </a:ext>
            </a:extLst>
          </p:cNvPr>
          <p:cNvSpPr txBox="1"/>
          <p:nvPr/>
        </p:nvSpPr>
        <p:spPr>
          <a:xfrm>
            <a:off x="1855425" y="76737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74D"/>
                </a:solidFill>
                <a:latin typeface="+mn-ea"/>
              </a:rPr>
              <a:t>A table of contents</a:t>
            </a:r>
            <a:endParaRPr lang="ko-KR" altLang="en-US" dirty="0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D9867-0483-4D29-B307-71C21C6BFF6B}"/>
              </a:ext>
            </a:extLst>
          </p:cNvPr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1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92471-0D08-4F9B-A3B9-5F8979B3F84D}"/>
              </a:ext>
            </a:extLst>
          </p:cNvPr>
          <p:cNvSpPr txBox="1"/>
          <p:nvPr/>
        </p:nvSpPr>
        <p:spPr>
          <a:xfrm>
            <a:off x="1708855" y="2329488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기획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D418F-1481-4B12-910F-8DED15CBAC30}"/>
              </a:ext>
            </a:extLst>
          </p:cNvPr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16CC1-EB97-49B4-91E2-86342F9EC139}"/>
              </a:ext>
            </a:extLst>
          </p:cNvPr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2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FBB2C-292C-4845-92A1-BCFB8FCCDD6F}"/>
              </a:ext>
            </a:extLst>
          </p:cNvPr>
          <p:cNvSpPr txBox="1"/>
          <p:nvPr/>
        </p:nvSpPr>
        <p:spPr>
          <a:xfrm>
            <a:off x="1708853" y="3354087"/>
            <a:ext cx="414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202124"/>
                </a:solidFill>
                <a:effectLst/>
                <a:latin typeface="Apple SD Gothic Neo"/>
              </a:rPr>
              <a:t>Information Architecture</a:t>
            </a:r>
            <a:endParaRPr lang="ko-KR" altLang="en-US" sz="2400" spc="-3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69A861-69E7-4427-8C88-794E9A556F45}"/>
              </a:ext>
            </a:extLst>
          </p:cNvPr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DF35E-D71F-4968-817C-FDA1E4DAF04A}"/>
              </a:ext>
            </a:extLst>
          </p:cNvPr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3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D5A94-FA8E-40C8-AA95-76A9AD9011F0}"/>
              </a:ext>
            </a:extLst>
          </p:cNvPr>
          <p:cNvSpPr txBox="1"/>
          <p:nvPr/>
        </p:nvSpPr>
        <p:spPr>
          <a:xfrm>
            <a:off x="1708853" y="4378686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개발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7A2F98-732F-4F25-820C-35377E33AABB}"/>
              </a:ext>
            </a:extLst>
          </p:cNvPr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7A05C-15D1-4AD9-AA9A-DDA1303FB950}"/>
              </a:ext>
            </a:extLst>
          </p:cNvPr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4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8AE8FD-0B37-420B-B9B4-84ACF0B95AE1}"/>
              </a:ext>
            </a:extLst>
          </p:cNvPr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345610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운영 체제이(가) 표시된 사진&#10;&#10;자동 생성된 설명">
            <a:extLst>
              <a:ext uri="{FF2B5EF4-FFF2-40B4-BE49-F238E27FC236}">
                <a16:creationId xmlns:a16="http://schemas.microsoft.com/office/drawing/2014/main" id="{CA1152F6-9326-AE04-F934-2ECA610B818D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58000"/>
            <a:ext cx="3600000" cy="5400000"/>
          </a:xfrm>
          <a:prstGeom prst="rect">
            <a:avLst/>
          </a:prstGeom>
        </p:spPr>
      </p:pic>
      <p:pic>
        <p:nvPicPr>
          <p:cNvPr id="10" name="그림 9" descr="텍스트, 스크린샷, 운영 체제, 폰트이(가) 표시된 사진&#10;&#10;자동 생성된 설명">
            <a:extLst>
              <a:ext uri="{FF2B5EF4-FFF2-40B4-BE49-F238E27FC236}">
                <a16:creationId xmlns:a16="http://schemas.microsoft.com/office/drawing/2014/main" id="{98F712F3-6690-D0D5-335B-0A81B33DC5E6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운영 체제이(가) 표시된 사진&#10;&#10;자동 생성된 설명">
            <a:extLst>
              <a:ext uri="{FF2B5EF4-FFF2-40B4-BE49-F238E27FC236}">
                <a16:creationId xmlns:a16="http://schemas.microsoft.com/office/drawing/2014/main" id="{0AC9AA1B-0AB0-D90C-AA3E-D7D6B553885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3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7E3B9B9-E118-2642-EF83-D14442B1D415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458000"/>
            <a:ext cx="3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9C4962-6B6F-4CE5-968F-3AEA1828FF4F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ED6733-669E-4E97-A2AE-DAC1DCB6F5A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848629-159E-4494-AA6F-4763E181E70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721AF4-577C-45D3-9901-856663817670}"/>
              </a:ext>
            </a:extLst>
          </p:cNvPr>
          <p:cNvSpPr txBox="1"/>
          <p:nvPr/>
        </p:nvSpPr>
        <p:spPr>
          <a:xfrm>
            <a:off x="1806126" y="2404923"/>
            <a:ext cx="249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40474D"/>
                </a:solidFill>
              </a:rPr>
              <a:t>URL</a:t>
            </a:r>
            <a:r>
              <a:rPr lang="ko-KR" altLang="en-US" sz="3600" i="1" dirty="0">
                <a:solidFill>
                  <a:srgbClr val="40474D"/>
                </a:solidFill>
              </a:rPr>
              <a:t> </a:t>
            </a:r>
            <a:r>
              <a:rPr lang="en-US" altLang="ko-KR" sz="3600" i="1" dirty="0">
                <a:solidFill>
                  <a:srgbClr val="40474D"/>
                </a:solidFill>
              </a:rPr>
              <a:t>: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6D22F-947E-F26A-1EA6-529C8338753B}"/>
              </a:ext>
            </a:extLst>
          </p:cNvPr>
          <p:cNvSpPr txBox="1"/>
          <p:nvPr/>
        </p:nvSpPr>
        <p:spPr>
          <a:xfrm>
            <a:off x="2016759" y="3590783"/>
            <a:ext cx="2400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rgbClr val="40474D"/>
                </a:solidFill>
              </a:rPr>
              <a:t>소스코드</a:t>
            </a:r>
            <a:r>
              <a:rPr lang="en-US" altLang="ko-KR" sz="3600" i="1" dirty="0">
                <a:solidFill>
                  <a:srgbClr val="40474D"/>
                </a:solidFill>
              </a:rPr>
              <a:t> : 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EBDC7-C8EF-B47B-1013-9240CE5CABFC}"/>
              </a:ext>
            </a:extLst>
          </p:cNvPr>
          <p:cNvSpPr txBox="1"/>
          <p:nvPr/>
        </p:nvSpPr>
        <p:spPr>
          <a:xfrm>
            <a:off x="3257248" y="2066888"/>
            <a:ext cx="6525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40474D"/>
                </a:solidFill>
                <a:hlinkClick r:id="rId3"/>
              </a:rPr>
              <a:t>https://flutter-quiz-3e78b.web.app/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AD62C-069D-93A0-E2B4-EDD8A8BD00B4}"/>
              </a:ext>
            </a:extLst>
          </p:cNvPr>
          <p:cNvSpPr txBox="1"/>
          <p:nvPr/>
        </p:nvSpPr>
        <p:spPr>
          <a:xfrm>
            <a:off x="4173958" y="3406286"/>
            <a:ext cx="598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rgbClr val="40474D"/>
                </a:solidFill>
                <a:hlinkClick r:id="rId4"/>
              </a:rPr>
              <a:t>https://github.com/Hoteldusk/Flutter-Quiz-2023-09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1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2268570" cy="1049114"/>
            <a:chOff x="786810" y="2859188"/>
            <a:chExt cx="226857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1,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22685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dirty="0">
                  <a:solidFill>
                    <a:srgbClr val="40474D"/>
                  </a:solidFill>
                </a:rPr>
                <a:t>기획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3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0E8723-9FE9-4696-A6B5-0D005EF414E5}"/>
              </a:ext>
            </a:extLst>
          </p:cNvPr>
          <p:cNvSpPr/>
          <p:nvPr/>
        </p:nvSpPr>
        <p:spPr>
          <a:xfrm>
            <a:off x="1201479" y="1569067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AE2E6A-4B9A-42DD-B193-D4E6394AC919}"/>
              </a:ext>
            </a:extLst>
          </p:cNvPr>
          <p:cNvSpPr/>
          <p:nvPr/>
        </p:nvSpPr>
        <p:spPr>
          <a:xfrm>
            <a:off x="1201479" y="4041129"/>
            <a:ext cx="9789042" cy="212725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91D72-5519-4210-8D9E-F327EBA10D2D}"/>
              </a:ext>
            </a:extLst>
          </p:cNvPr>
          <p:cNvSpPr txBox="1"/>
          <p:nvPr/>
        </p:nvSpPr>
        <p:spPr>
          <a:xfrm>
            <a:off x="4847838" y="2937701"/>
            <a:ext cx="24963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40474D"/>
                </a:solidFill>
              </a:rPr>
              <a:t>VS.</a:t>
            </a:r>
            <a:endParaRPr lang="ko-KR" altLang="en-US" sz="11500" b="1" dirty="0">
              <a:solidFill>
                <a:srgbClr val="4047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FF1B8-9081-4B92-AAF9-0DAF8A2ADB25}"/>
              </a:ext>
            </a:extLst>
          </p:cNvPr>
          <p:cNvSpPr txBox="1"/>
          <p:nvPr/>
        </p:nvSpPr>
        <p:spPr>
          <a:xfrm>
            <a:off x="3805955" y="2217194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퀴즈를 통한 학습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F54E63-A025-457C-82AF-60F56A627676}"/>
              </a:ext>
            </a:extLst>
          </p:cNvPr>
          <p:cNvSpPr txBox="1"/>
          <p:nvPr/>
        </p:nvSpPr>
        <p:spPr>
          <a:xfrm>
            <a:off x="4471999" y="4729059"/>
            <a:ext cx="3248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그냥 외우기</a:t>
            </a:r>
          </a:p>
        </p:txBody>
      </p:sp>
    </p:spTree>
    <p:extLst>
      <p:ext uri="{BB962C8B-B14F-4D97-AF65-F5344CB8AC3E}">
        <p14:creationId xmlns:p14="http://schemas.microsoft.com/office/powerpoint/2010/main" val="138976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797B2D-F11C-4714-B238-935A535F6C2E}"/>
              </a:ext>
            </a:extLst>
          </p:cNvPr>
          <p:cNvSpPr/>
          <p:nvPr/>
        </p:nvSpPr>
        <p:spPr>
          <a:xfrm>
            <a:off x="6319520" y="1765004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5DABD53-20AC-4A3D-9FEC-89EEAA5C4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285434"/>
              </p:ext>
            </p:extLst>
          </p:nvPr>
        </p:nvGraphicFramePr>
        <p:xfrm>
          <a:off x="6593643" y="2275829"/>
          <a:ext cx="509055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AC87C76-1BE1-4ED8-A5AC-E237CD6FC4D7}"/>
              </a:ext>
            </a:extLst>
          </p:cNvPr>
          <p:cNvSpPr txBox="1"/>
          <p:nvPr/>
        </p:nvSpPr>
        <p:spPr>
          <a:xfrm>
            <a:off x="944860" y="3093256"/>
            <a:ext cx="5100538" cy="331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서로 다른 세 학습자 집단에게 동일한 학습자료를 주고 서로 다른 방법으로 학습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SSSS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SSSR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 인출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SRRR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 인출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볼때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예상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회상률과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다르게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SRRR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으로 공부 한 집단의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회상률이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가장 높았음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) https://21erick.org/column/6565/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80E741-E5C4-44CF-8A83-33CC304F40F7}"/>
              </a:ext>
            </a:extLst>
          </p:cNvPr>
          <p:cNvSpPr/>
          <p:nvPr/>
        </p:nvSpPr>
        <p:spPr>
          <a:xfrm>
            <a:off x="1005445" y="1765004"/>
            <a:ext cx="5090555" cy="869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DB1FD-34A7-4574-A483-7DB0385CB283}"/>
              </a:ext>
            </a:extLst>
          </p:cNvPr>
          <p:cNvSpPr txBox="1"/>
          <p:nvPr/>
        </p:nvSpPr>
        <p:spPr>
          <a:xfrm>
            <a:off x="953057" y="1902877"/>
            <a:ext cx="51953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300" dirty="0">
                <a:solidFill>
                  <a:srgbClr val="40474D"/>
                </a:solidFill>
                <a:latin typeface="+mj-ea"/>
                <a:ea typeface="+mj-ea"/>
              </a:rPr>
              <a:t>퀴즈를 통한 학습효과 증진</a:t>
            </a:r>
          </a:p>
        </p:txBody>
      </p:sp>
    </p:spTree>
    <p:extLst>
      <p:ext uri="{BB962C8B-B14F-4D97-AF65-F5344CB8AC3E}">
        <p14:creationId xmlns:p14="http://schemas.microsoft.com/office/powerpoint/2010/main" val="78411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2D8045-F742-4485-A244-52AA58D65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0E612D-3EE5-4F2B-BF88-06C800CBD04D}"/>
              </a:ext>
            </a:extLst>
          </p:cNvPr>
          <p:cNvSpPr/>
          <p:nvPr/>
        </p:nvSpPr>
        <p:spPr>
          <a:xfrm>
            <a:off x="446567" y="4205177"/>
            <a:ext cx="6116157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19EE-A315-4B88-AACC-20E6343130C4}"/>
              </a:ext>
            </a:extLst>
          </p:cNvPr>
          <p:cNvGrpSpPr/>
          <p:nvPr/>
        </p:nvGrpSpPr>
        <p:grpSpPr>
          <a:xfrm>
            <a:off x="732690" y="4499326"/>
            <a:ext cx="5744065" cy="1169551"/>
            <a:chOff x="732690" y="2859188"/>
            <a:chExt cx="5744065" cy="1169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1E00A-D328-4226-BD82-161BC0BAF923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2,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4EB6D-EC1D-4286-943F-6A55F26F4394}"/>
                </a:ext>
              </a:extLst>
            </p:cNvPr>
            <p:cNvSpPr txBox="1"/>
            <p:nvPr/>
          </p:nvSpPr>
          <p:spPr>
            <a:xfrm>
              <a:off x="732690" y="3320853"/>
              <a:ext cx="57440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0" i="0" dirty="0">
                  <a:solidFill>
                    <a:srgbClr val="202124"/>
                  </a:solidFill>
                  <a:effectLst/>
                  <a:latin typeface="Apple SD Gothic Neo"/>
                </a:rPr>
                <a:t>Information Architecture</a:t>
              </a:r>
              <a:endParaRPr lang="ko-KR" altLang="en-US" sz="40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23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5349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i="0" dirty="0">
                <a:solidFill>
                  <a:srgbClr val="202124"/>
                </a:solidFill>
                <a:effectLst/>
                <a:latin typeface="Apple SD Gothic Neo"/>
              </a:rPr>
              <a:t>Information Architecture</a:t>
            </a:r>
            <a:endParaRPr lang="ko-KR" altLang="en-US" sz="40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2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867E26-312B-4374-9395-8922F14A6002}"/>
              </a:ext>
            </a:extLst>
          </p:cNvPr>
          <p:cNvSpPr txBox="1"/>
          <p:nvPr/>
        </p:nvSpPr>
        <p:spPr>
          <a:xfrm>
            <a:off x="1734788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C5A5FD-32F9-497A-BCB8-0BB729219907}"/>
              </a:ext>
            </a:extLst>
          </p:cNvPr>
          <p:cNvSpPr txBox="1"/>
          <p:nvPr/>
        </p:nvSpPr>
        <p:spPr>
          <a:xfrm>
            <a:off x="4516589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40DE2A-6B60-4C5B-89B2-FDABA111A99A}"/>
              </a:ext>
            </a:extLst>
          </p:cNvPr>
          <p:cNvSpPr txBox="1"/>
          <p:nvPr/>
        </p:nvSpPr>
        <p:spPr>
          <a:xfrm>
            <a:off x="7275947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8A212-6449-4C3B-B2B0-0644C408E086}"/>
              </a:ext>
            </a:extLst>
          </p:cNvPr>
          <p:cNvSpPr txBox="1"/>
          <p:nvPr/>
        </p:nvSpPr>
        <p:spPr>
          <a:xfrm>
            <a:off x="10026276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12FCA-43EF-0404-792A-1AF24595EC38}"/>
              </a:ext>
            </a:extLst>
          </p:cNvPr>
          <p:cNvSpPr/>
          <p:nvPr/>
        </p:nvSpPr>
        <p:spPr>
          <a:xfrm>
            <a:off x="4822606" y="1967648"/>
            <a:ext cx="2358190" cy="99862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90E3F9F-9C42-FC05-3250-2C65140B4EC8}"/>
              </a:ext>
            </a:extLst>
          </p:cNvPr>
          <p:cNvSpPr/>
          <p:nvPr/>
        </p:nvSpPr>
        <p:spPr>
          <a:xfrm>
            <a:off x="356934" y="3439304"/>
            <a:ext cx="2033337" cy="685800"/>
          </a:xfrm>
          <a:prstGeom prst="roundRect">
            <a:avLst/>
          </a:prstGeom>
          <a:solidFill>
            <a:srgbClr val="8BD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풀기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AC1F99-316E-7FAD-42DD-B7B69CDDB7C3}"/>
              </a:ext>
            </a:extLst>
          </p:cNvPr>
          <p:cNvSpPr/>
          <p:nvPr/>
        </p:nvSpPr>
        <p:spPr>
          <a:xfrm>
            <a:off x="4923094" y="3428999"/>
            <a:ext cx="2157215" cy="685800"/>
          </a:xfrm>
          <a:prstGeom prst="roundRect">
            <a:avLst/>
          </a:prstGeom>
          <a:solidFill>
            <a:srgbClr val="8BD6D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A877579-67F9-3918-ABC1-D1F87A02DE35}"/>
              </a:ext>
            </a:extLst>
          </p:cNvPr>
          <p:cNvSpPr/>
          <p:nvPr/>
        </p:nvSpPr>
        <p:spPr>
          <a:xfrm>
            <a:off x="4985028" y="4711051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등록화면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EAFB46D-6DBF-11B8-F761-F67598DDDB29}"/>
              </a:ext>
            </a:extLst>
          </p:cNvPr>
          <p:cNvSpPr/>
          <p:nvPr/>
        </p:nvSpPr>
        <p:spPr>
          <a:xfrm>
            <a:off x="9801729" y="3428999"/>
            <a:ext cx="2033337" cy="685800"/>
          </a:xfrm>
          <a:prstGeom prst="roundRect">
            <a:avLst/>
          </a:prstGeom>
          <a:solidFill>
            <a:srgbClr val="8BD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목록</a:t>
            </a:r>
          </a:p>
        </p:txBody>
      </p:sp>
      <p:cxnSp>
        <p:nvCxnSpPr>
          <p:cNvPr id="20" name="직선 화살표 연결선 10">
            <a:extLst>
              <a:ext uri="{FF2B5EF4-FFF2-40B4-BE49-F238E27FC236}">
                <a16:creationId xmlns:a16="http://schemas.microsoft.com/office/drawing/2014/main" id="{8D3B3F4B-3A6E-E481-5910-8056DF962685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5400000">
            <a:off x="3451135" y="888737"/>
            <a:ext cx="473035" cy="46280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10">
            <a:extLst>
              <a:ext uri="{FF2B5EF4-FFF2-40B4-BE49-F238E27FC236}">
                <a16:creationId xmlns:a16="http://schemas.microsoft.com/office/drawing/2014/main" id="{1524C84C-BEC5-C120-65AC-94770CB7936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5770336" y="3197633"/>
            <a:ext cx="46273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10">
            <a:extLst>
              <a:ext uri="{FF2B5EF4-FFF2-40B4-BE49-F238E27FC236}">
                <a16:creationId xmlns:a16="http://schemas.microsoft.com/office/drawing/2014/main" id="{71030A79-7C1E-3AEB-B081-AE8A28551906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16200000" flipH="1">
            <a:off x="8178684" y="789285"/>
            <a:ext cx="462730" cy="4816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4218C9-25D3-ABCC-96BF-98CF8DEFA1BA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6001697" y="4114799"/>
            <a:ext cx="5" cy="59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8CFA9AE-47F7-807D-0A9C-2C723520E095}"/>
              </a:ext>
            </a:extLst>
          </p:cNvPr>
          <p:cNvSpPr/>
          <p:nvPr/>
        </p:nvSpPr>
        <p:spPr>
          <a:xfrm>
            <a:off x="356933" y="4737578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결과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F23CF9-7186-66FB-7519-EE207B743FB1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1373602" y="4125104"/>
            <a:ext cx="1" cy="61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25D324-69DC-5565-31A8-6A98B597C6D7}"/>
              </a:ext>
            </a:extLst>
          </p:cNvPr>
          <p:cNvSpPr/>
          <p:nvPr/>
        </p:nvSpPr>
        <p:spPr>
          <a:xfrm>
            <a:off x="9801729" y="4684524"/>
            <a:ext cx="2033337" cy="712327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삭제</a:t>
            </a:r>
            <a:r>
              <a:rPr lang="en-US" altLang="ko-KR" sz="2000" dirty="0"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수정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11E70A-C244-EF1A-8C44-6E46AE37BC80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>
            <a:off x="10818398" y="4114799"/>
            <a:ext cx="0" cy="56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A69EA9-AEA1-4824-95D2-5E386D44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8ED3A8-290E-45E8-952B-4ADF062C9F88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09A97-2D18-4FCA-9EC4-3256E2CB43FA}"/>
              </a:ext>
            </a:extLst>
          </p:cNvPr>
          <p:cNvGrpSpPr/>
          <p:nvPr/>
        </p:nvGrpSpPr>
        <p:grpSpPr>
          <a:xfrm>
            <a:off x="786810" y="2904442"/>
            <a:ext cx="2185214" cy="1079892"/>
            <a:chOff x="786810" y="2859188"/>
            <a:chExt cx="2185214" cy="10798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85F540-1B74-4DA6-8783-355EB18109D1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3,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EABBA-9F2F-4BE8-BDD4-7A55EB725FD5}"/>
                </a:ext>
              </a:extLst>
            </p:cNvPr>
            <p:cNvSpPr txBox="1"/>
            <p:nvPr/>
          </p:nvSpPr>
          <p:spPr>
            <a:xfrm>
              <a:off x="786810" y="3231194"/>
              <a:ext cx="21852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/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9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BBD4C2D-F0C1-44D2-BAA8-9A2298DB1EE2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29223C-E743-474D-9281-09C46B597292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/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93DED-41FB-402E-9DA4-440096D79AAA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3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00D966-0FA4-4536-A89A-CA000EEC07C8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0E5C88-8FE0-42D6-8889-587026AF55A6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DBC39D-EB32-4638-9A70-7193EC1EF3C1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69CE4-CCF8-4EB4-B1DC-1A151C71890E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14F266-47E6-4F09-90FE-E476F503E781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86B9EC-94FD-4973-B007-76105D369F72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BACEF968-EEBA-3051-B9CB-887806222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5" y="3196255"/>
            <a:ext cx="2563428" cy="1440000"/>
          </a:xfrm>
          <a:prstGeom prst="rect">
            <a:avLst/>
          </a:prstGeom>
        </p:spPr>
      </p:pic>
      <p:pic>
        <p:nvPicPr>
          <p:cNvPr id="5" name="그림 4" descr="상징, 일렉트릭 블루, 직사각형, 라인이(가) 표시된 사진&#10;&#10;자동 생성된 설명">
            <a:extLst>
              <a:ext uri="{FF2B5EF4-FFF2-40B4-BE49-F238E27FC236}">
                <a16:creationId xmlns:a16="http://schemas.microsoft.com/office/drawing/2014/main" id="{F6D870B5-B805-A16A-6A74-245953E4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86" y="3191967"/>
            <a:ext cx="1440000" cy="1440000"/>
          </a:xfrm>
          <a:prstGeom prst="rect">
            <a:avLst/>
          </a:prstGeom>
        </p:spPr>
      </p:pic>
      <p:pic>
        <p:nvPicPr>
          <p:cNvPr id="7" name="그림 6" descr="노랑, 별이(가) 표시된 사진&#10;&#10;자동 생성된 설명">
            <a:extLst>
              <a:ext uri="{FF2B5EF4-FFF2-40B4-BE49-F238E27FC236}">
                <a16:creationId xmlns:a16="http://schemas.microsoft.com/office/drawing/2014/main" id="{7C40826E-9EBF-39AF-53DE-8509CE2173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22" y="3191967"/>
            <a:ext cx="41941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232</Words>
  <Application>Microsoft Office PowerPoint</Application>
  <PresentationFormat>와이드스크린</PresentationFormat>
  <Paragraphs>82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Apple SD Gothic Neo</vt:lpstr>
      <vt:lpstr>Dongle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David Keller</cp:lastModifiedBy>
  <cp:revision>43</cp:revision>
  <dcterms:created xsi:type="dcterms:W3CDTF">2020-05-18T00:12:13Z</dcterms:created>
  <dcterms:modified xsi:type="dcterms:W3CDTF">2023-09-19T18:43:39Z</dcterms:modified>
</cp:coreProperties>
</file>